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5D9A-DB78-8047-B975-7A249E0C3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6A210-9205-B944-8E75-356CDA8FB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E0AD8-1C15-3848-8608-F5A8A449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62B0-F8F7-C041-8D3D-2677BF97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0548D-4CDE-674E-9513-854B26FE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EECF-DA38-3548-B39E-A81D10C5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96468-0ECF-8345-917F-48D57BEF3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956D9-AF3D-D74D-994C-E05D1DE0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FA56-D479-A046-AD25-EFBB3DA5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1A249-28A0-4B49-B0FB-ED3F16F9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C78818-51FF-DD40-9175-76F0C8912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01354-5539-6A43-8AB0-A8F9990AA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BB0DE-E7C9-FE43-80D5-95EF6AB3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5531C-623A-4246-88D2-8F797FF6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3AF0F-63E5-2048-A556-EDEDE0C9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592F-10E8-144B-BEC4-548F805E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9F904-7753-B04D-89F4-BDE716ED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3C783-AAF9-D041-971F-271D895A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27BBC-36F9-8148-B5BA-64DE9E4A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DF631-4DDF-9C44-B506-407F9963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809B-67AE-5944-B3C3-20EBD079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E22-7932-EF46-9095-896A4674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F2EA-85BA-C549-AF7A-97F4A63C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3273B-D370-6946-AA37-34C5F4E50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B9926-9083-8547-9169-DAC02D13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B1012-B5A6-584F-BAD6-A1FD6799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3786-C0F6-524C-A089-104ABB687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E33FC-000D-594C-93CB-80ABBC817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732BD-6F03-7844-AD19-F59E7794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7070A-B632-5247-927B-75DF6B41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A0C5B-FAB2-6B40-BF86-4D221FD3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2077-71DC-4C40-9480-B01B9836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A7F9A-6243-4C45-A8A5-A5F6A1C0B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7B10A-9B70-E34D-AB73-672875DAA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93242-C988-9D4A-B524-B0DBF1B32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6693A-FC4F-B44B-82CC-ED08EA3DE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E0EF9-6F7E-2B43-9D43-DD4AD745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66F93-D125-ED4D-9D47-AB29ACB0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ACDB8-1E1D-B34E-A334-B80CAEDD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6BF5-F637-4D42-9A2F-CAF894B1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EC690-F9E0-EF4B-8950-9F68FA2B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3244B-5A48-E742-879E-ADD0011C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6C597-4F5C-284E-A76D-455168E1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1B33A-B535-7C4B-ABF3-F7284528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3DF4F-2465-4C4D-9E5E-32C965B0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CE0E1-1FF6-9848-93D5-3D980A1B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2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FD68-E946-7B42-983C-C308C825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6B6A-CE29-274A-939B-14B74C51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0CB9-DE2C-9740-9102-5896D7474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77E93-B5A9-3B46-A723-607234E1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D674F-D669-A549-8736-58EF2D6B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B3A75-B760-3542-8483-A1030BD3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822D3-DE54-1A4C-B01B-57AC9514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B8840-9BB3-E041-AAC2-81CB5C8DF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21204-1ADC-6A47-B4F0-02B9806B4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D765D-1987-6849-9EDC-5C50C882C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9E318-1C8A-9444-B813-8A92F014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2E35E-661D-D344-9DB7-3E939722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CDB7B0-BFAA-0E46-90B7-966201FC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85D85-9D6C-1747-AC88-DEDE4F446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FD61-0BFF-3F46-86D2-23E0B9BF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EF1A-FB3E-F340-A82C-7B726161A0D4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EB1D-45E9-4449-AAD1-09B575CB1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DEC68-C070-4442-AE88-B7501F994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3F8A-7F36-3044-9B78-BA8978D4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F37417-76FA-644A-AFBE-AEE74622E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49" y="1561833"/>
            <a:ext cx="6556512" cy="3680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1DAE6-15E7-B640-98CD-86799E958D50}"/>
              </a:ext>
            </a:extLst>
          </p:cNvPr>
          <p:cNvSpPr txBox="1"/>
          <p:nvPr/>
        </p:nvSpPr>
        <p:spPr>
          <a:xfrm>
            <a:off x="6574428" y="5597531"/>
            <a:ext cx="506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Enguerrand</a:t>
            </a:r>
            <a:r>
              <a:rPr lang="en-US" dirty="0"/>
              <a:t> </a:t>
            </a:r>
            <a:r>
              <a:rPr lang="en-US" dirty="0" err="1"/>
              <a:t>Quarton</a:t>
            </a:r>
            <a:r>
              <a:rPr lang="en-US" dirty="0"/>
              <a:t>, “The Coronation of the Virgin” 1454 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EF3D2-43AE-824F-8711-9E4C1E17356F}"/>
              </a:ext>
            </a:extLst>
          </p:cNvPr>
          <p:cNvSpPr txBox="1"/>
          <p:nvPr/>
        </p:nvSpPr>
        <p:spPr>
          <a:xfrm>
            <a:off x="6795053" y="775008"/>
            <a:ext cx="515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Christian Souls in Purgatory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297D9-BE1F-C948-A79C-9306CBE52DEE}"/>
              </a:ext>
            </a:extLst>
          </p:cNvPr>
          <p:cNvSpPr txBox="1"/>
          <p:nvPr/>
        </p:nvSpPr>
        <p:spPr>
          <a:xfrm>
            <a:off x="636104" y="451842"/>
            <a:ext cx="476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Japanese Buddhist Hungry Ghosts— Undead Corpse Eaters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A53A6-16FD-4F47-8E50-BA9388356438}"/>
              </a:ext>
            </a:extLst>
          </p:cNvPr>
          <p:cNvSpPr txBox="1"/>
          <p:nvPr/>
        </p:nvSpPr>
        <p:spPr>
          <a:xfrm>
            <a:off x="904463" y="5597532"/>
            <a:ext cx="409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Gaki</a:t>
            </a:r>
            <a:r>
              <a:rPr lang="en-US" dirty="0"/>
              <a:t> </a:t>
            </a:r>
            <a:r>
              <a:rPr lang="en-US" dirty="0" err="1"/>
              <a:t>Zoshi</a:t>
            </a:r>
            <a:r>
              <a:rPr lang="en-US" dirty="0"/>
              <a:t> (Hungry Ghosts Scrolls), 12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0A45B1-E096-A341-9036-25F2EF73D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3" y="1261064"/>
            <a:ext cx="3209160" cy="42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4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6CE07-34B8-6A45-9A90-672613A2B7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592" y="1081529"/>
            <a:ext cx="2229374" cy="4830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A6E96-6663-464A-B312-6CA301C3C8BC}"/>
              </a:ext>
            </a:extLst>
          </p:cNvPr>
          <p:cNvSpPr txBox="1"/>
          <p:nvPr/>
        </p:nvSpPr>
        <p:spPr>
          <a:xfrm>
            <a:off x="2340772" y="6008996"/>
            <a:ext cx="287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Uemura</a:t>
            </a:r>
            <a:r>
              <a:rPr lang="en-US" dirty="0"/>
              <a:t> </a:t>
            </a:r>
            <a:r>
              <a:rPr lang="en-US" dirty="0" err="1"/>
              <a:t>Shoen</a:t>
            </a:r>
            <a:r>
              <a:rPr lang="en-US" dirty="0"/>
              <a:t>, “Flame”, 1918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26F33-0C5D-9C46-AE9A-A2EF3A4B393D}"/>
              </a:ext>
            </a:extLst>
          </p:cNvPr>
          <p:cNvSpPr txBox="1"/>
          <p:nvPr/>
        </p:nvSpPr>
        <p:spPr>
          <a:xfrm>
            <a:off x="7220674" y="5921779"/>
            <a:ext cx="450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Henry Fuseli, “Macbeth Consulting the Vision of the Armed Head”, 1793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A955A9-79AA-7B4E-B6AE-50699C8B16AE}"/>
              </a:ext>
            </a:extLst>
          </p:cNvPr>
          <p:cNvSpPr txBox="1"/>
          <p:nvPr/>
        </p:nvSpPr>
        <p:spPr>
          <a:xfrm>
            <a:off x="669236" y="289890"/>
            <a:ext cx="539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Ghosts: Lady </a:t>
            </a:r>
            <a:r>
              <a:rPr lang="en-US" dirty="0" err="1"/>
              <a:t>Rokujo</a:t>
            </a:r>
            <a:r>
              <a:rPr lang="en-US" dirty="0"/>
              <a:t> in </a:t>
            </a:r>
            <a:r>
              <a:rPr lang="en-US" i="1" dirty="0"/>
              <a:t>The Tale of </a:t>
            </a:r>
            <a:r>
              <a:rPr lang="en-US" i="1" dirty="0" err="1"/>
              <a:t>Genji</a:t>
            </a:r>
            <a:endParaRPr lang="en-US" dirty="0"/>
          </a:p>
          <a:p>
            <a:r>
              <a:rPr lang="en-US" dirty="0"/>
              <a:t>Written by 1021 CE by Murasaki Shikibu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191191-209C-D446-8D4C-3773BC12B8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948" y="1096692"/>
            <a:ext cx="3902764" cy="4727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B6A6E9-CD01-EF4A-AB4D-534511A22EB7}"/>
              </a:ext>
            </a:extLst>
          </p:cNvPr>
          <p:cNvSpPr txBox="1"/>
          <p:nvPr/>
        </p:nvSpPr>
        <p:spPr>
          <a:xfrm>
            <a:off x="7083286" y="289890"/>
            <a:ext cx="475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Macbeth meets ghosts and witches, written by William Shakespeare, 1606</a:t>
            </a:r>
          </a:p>
        </p:txBody>
      </p:sp>
    </p:spTree>
    <p:extLst>
      <p:ext uri="{BB962C8B-B14F-4D97-AF65-F5344CB8AC3E}">
        <p14:creationId xmlns:p14="http://schemas.microsoft.com/office/powerpoint/2010/main" val="29761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4870B1-A26D-DD46-82B8-8CEF5AA86B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45" y="988510"/>
            <a:ext cx="3674673" cy="49870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25E25C-697C-9747-BCD1-D6540054CCC7}"/>
              </a:ext>
            </a:extLst>
          </p:cNvPr>
          <p:cNvSpPr txBox="1"/>
          <p:nvPr/>
        </p:nvSpPr>
        <p:spPr>
          <a:xfrm>
            <a:off x="989705" y="6074100"/>
            <a:ext cx="469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Utagawa </a:t>
            </a:r>
            <a:r>
              <a:rPr lang="en-US" dirty="0" err="1"/>
              <a:t>Kuniyoshi</a:t>
            </a:r>
            <a:r>
              <a:rPr lang="en-US" dirty="0"/>
              <a:t>, “</a:t>
            </a:r>
            <a:r>
              <a:rPr lang="en-US" dirty="0" err="1"/>
              <a:t>Onoe</a:t>
            </a:r>
            <a:r>
              <a:rPr lang="en-US" dirty="0"/>
              <a:t> </a:t>
            </a:r>
            <a:r>
              <a:rPr lang="en-US" dirty="0" err="1"/>
              <a:t>Kikugoro</a:t>
            </a:r>
            <a:r>
              <a:rPr lang="en-US" dirty="0"/>
              <a:t> as the Ghost of </a:t>
            </a:r>
            <a:r>
              <a:rPr lang="en-US" dirty="0" err="1"/>
              <a:t>Oiwa</a:t>
            </a:r>
            <a:r>
              <a:rPr lang="en-US" dirty="0"/>
              <a:t> in </a:t>
            </a:r>
            <a:r>
              <a:rPr lang="en-US" dirty="0" err="1"/>
              <a:t>Yotsuya</a:t>
            </a:r>
            <a:r>
              <a:rPr lang="en-US" dirty="0"/>
              <a:t> </a:t>
            </a:r>
            <a:r>
              <a:rPr lang="en-US" dirty="0" err="1"/>
              <a:t>Kaidan</a:t>
            </a:r>
            <a:r>
              <a:rPr lang="en-US" dirty="0"/>
              <a:t>”, 1836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76EA6-81B6-2344-8E7D-6FE24C2744E2}"/>
              </a:ext>
            </a:extLst>
          </p:cNvPr>
          <p:cNvSpPr txBox="1"/>
          <p:nvPr/>
        </p:nvSpPr>
        <p:spPr>
          <a:xfrm>
            <a:off x="310621" y="236102"/>
            <a:ext cx="605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1825: The Ghost of </a:t>
            </a:r>
            <a:r>
              <a:rPr lang="en-US" dirty="0" err="1"/>
              <a:t>Oiwa</a:t>
            </a:r>
            <a:r>
              <a:rPr lang="en-US" dirty="0"/>
              <a:t> arrives on the scene, poisoned by her evil husband and disfigured forever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3D1C00-BD7E-D544-AC23-32BF8E85D4DA}"/>
              </a:ext>
            </a:extLst>
          </p:cNvPr>
          <p:cNvSpPr txBox="1"/>
          <p:nvPr/>
        </p:nvSpPr>
        <p:spPr>
          <a:xfrm>
            <a:off x="7036904" y="5893904"/>
            <a:ext cx="443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Plague Vampire Exorcism, 16</a:t>
            </a:r>
            <a:r>
              <a:rPr lang="en-US" baseline="30000" dirty="0"/>
              <a:t>th</a:t>
            </a:r>
            <a:r>
              <a:rPr lang="en-US" dirty="0"/>
              <a:t> Century, Venice, Italy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477C6A-8E20-464C-8611-1B7F35E2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371" y="1411111"/>
            <a:ext cx="3936684" cy="37373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00CC53B-368F-2A4F-8114-24BD527312F5}"/>
              </a:ext>
            </a:extLst>
          </p:cNvPr>
          <p:cNvSpPr txBox="1"/>
          <p:nvPr/>
        </p:nvSpPr>
        <p:spPr>
          <a:xfrm>
            <a:off x="7242135" y="374601"/>
            <a:ext cx="452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Buried body with brick in mouth</a:t>
            </a:r>
          </a:p>
        </p:txBody>
      </p:sp>
    </p:spTree>
    <p:extLst>
      <p:ext uri="{BB962C8B-B14F-4D97-AF65-F5344CB8AC3E}">
        <p14:creationId xmlns:p14="http://schemas.microsoft.com/office/powerpoint/2010/main" val="104978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D3C8D-1E26-C547-A3EC-A8B7A2C186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977" y="2207571"/>
            <a:ext cx="3959514" cy="2235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62FC0-3CE2-1C4F-B34A-284ADDBFA893}"/>
              </a:ext>
            </a:extLst>
          </p:cNvPr>
          <p:cNvSpPr txBox="1"/>
          <p:nvPr/>
        </p:nvSpPr>
        <p:spPr>
          <a:xfrm>
            <a:off x="7719394" y="5840924"/>
            <a:ext cx="440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US: The 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7E424-FBAF-4740-A0C8-A0612CB22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78" y="1194695"/>
            <a:ext cx="4709711" cy="4427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3A5F94-1E93-B546-ABDD-31005CC8C57C}"/>
              </a:ext>
            </a:extLst>
          </p:cNvPr>
          <p:cNvSpPr txBox="1"/>
          <p:nvPr/>
        </p:nvSpPr>
        <p:spPr>
          <a:xfrm>
            <a:off x="1659835" y="5840924"/>
            <a:ext cx="281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Japan: </a:t>
            </a:r>
            <a:r>
              <a:rPr lang="en-US" dirty="0" err="1"/>
              <a:t>Ringu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15062-BED0-5D47-AB2E-8636316C8C28}"/>
              </a:ext>
            </a:extLst>
          </p:cNvPr>
          <p:cNvSpPr txBox="1"/>
          <p:nvPr/>
        </p:nvSpPr>
        <p:spPr>
          <a:xfrm>
            <a:off x="3727174" y="298174"/>
            <a:ext cx="692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Ringu</a:t>
            </a:r>
            <a:r>
              <a:rPr lang="en-US" dirty="0"/>
              <a:t> and The Ring: Cultural variations on the avenging ghost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E8B98-AC21-A84D-A23D-6B3ADB2590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5077" y="864194"/>
            <a:ext cx="3243576" cy="48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22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9616</TotalTime>
  <Words>152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Lal, Rollie</dc:creator>
  <cp:keywords/>
  <dc:description/>
  <cp:lastModifiedBy>Lal, Rollie</cp:lastModifiedBy>
  <cp:revision>19</cp:revision>
  <dcterms:created xsi:type="dcterms:W3CDTF">2021-10-22T15:16:24Z</dcterms:created>
  <dcterms:modified xsi:type="dcterms:W3CDTF">2021-11-17T14:56:52Z</dcterms:modified>
  <cp:category/>
</cp:coreProperties>
</file>